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FCA962-00E3-482F-BF23-E93499459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36065CD-911F-4FEF-AC79-0C436D65E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ED50D5A-1CCE-41A2-B836-B36B096A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2B520CD-33C2-4846-AC39-477F11CC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16C36F1-9456-4A68-AED7-284EA7FD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41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4B482A-B117-4F7B-8677-CBC94F2F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9CC7F70-9C55-41A0-A6AD-68C005269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FAD5AF1-6DA5-4A11-82FD-184C0499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086E0DF-C5A9-418D-A1EE-7F7B3E4F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B9DC250-E4A3-48FE-B8E8-195762AB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137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EBC4C5C-8080-4CEF-882C-E6409A574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BC09B3E-8AA4-4084-97A6-41C040F45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024C8DD-3533-4098-9534-A9EE8CD5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4195547-6E0F-4BEF-8C1C-68857FF0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56BE32A-BC55-43BA-BE95-ABF10CEE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69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C89F89D-D380-40C3-B344-5865E8BA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3B6B673-2951-4164-A1D8-4AB45F9C6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18F3962-66E5-4A22-B575-AECE34E5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76C0C87-181A-4E81-A51A-2DB166C1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9097E96-4F7C-4F89-9337-68C19A20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208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B5C7C6-EF25-46A9-838B-0393D88C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D681B79-39BA-42A1-8DB4-838BB157C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32083B7-CD62-4780-AEF2-7104B44F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90C47E-EA64-42C2-9CB8-7FEF19D6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9C06580-BDFE-4470-BC3B-336D4E0F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806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6068F98-0D89-4014-9293-7B6E7868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3158490-AAC1-459D-962E-D987937F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AD979F5-8CEB-45FD-A7BD-15A553C7F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6832C5D-0CFA-4C6B-95E1-9E5BDAE9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98C467B-161C-484A-B48A-32E792E8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3BF9D91-1E7E-423A-B444-F236EA02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110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5EF35B-11E7-4E11-80A9-F34673A6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6C942C7-568F-41FF-AC12-A030D908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B592BD0-E9D6-460F-9460-1DDC8C6B0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96D341A-782F-460C-A2B0-B8763C8F3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DE1FE6C-BEB1-4D6A-A591-F05C00C32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7A119FB-4620-4B9A-BCCC-8EDB5FFE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45FD123-527A-44A5-B509-72E34876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EB414BA9-8820-4D0C-AA09-D894FE3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588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4E96390-55CF-4EC5-9E55-B94F53C1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6B381F0-0EF3-46F5-A3C1-9DEACC27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06ABFF3-3031-4830-AD57-E6FCFBD8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06845EC-E4BA-4136-ACD5-F481C1FA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19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1669629-6305-4205-8353-B39BFE2F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FC1E85C-DF8A-4429-929A-23481D4A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B9FD44A-15E2-49FE-A1F3-B4D0CB1C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081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D9B188-CC6E-4F75-943A-DD4B5D64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F72E9EA-712B-4321-A924-6254335A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142140D-C3BA-4F40-A942-DAFD2E7BC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9453E80-010B-4421-AF43-2FF29FF8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0F38033-151C-4895-BD3A-DE56390F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54351E7-4F21-4D76-A504-0F7BEE4B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05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FECF7B-DAC4-42EC-9840-4BD95F92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B89D20E-8E20-4603-9825-BA1B6BB07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D2F1C46-C72C-422A-B3A2-AE67318FC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1880353-1C90-46D5-8A5A-59762F55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F925D44-5708-4FB2-BEE3-5222CC39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D671F6C-5C2B-474B-A12C-61BFB401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179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F63D0AA8-007C-400C-A201-038CFED1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5275F36-DE7A-4004-97FA-5FF1E987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EB3185-C6EF-47D5-B7D2-E734C4F58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F39D-15EB-4BDA-BC43-1D4F3615CD6C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FA95571-76CB-434D-AADA-0D84E4BBB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3D1A8C4-4FE9-48CF-A8F8-945B86CA6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ADEB-00B6-4B51-A04C-3383260F0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83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adfaber.org/eroii-internetulu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1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772" y="0"/>
            <a:ext cx="2421228" cy="1259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5" y="74029"/>
            <a:ext cx="2180696" cy="1533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379" y="1645145"/>
            <a:ext cx="283156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cap="none" spc="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pe siguranță!</a:t>
            </a:r>
            <a:endParaRPr lang="ro-RO" sz="2400" b="1" cap="none" spc="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3230"/>
            <a:ext cx="4365937" cy="1950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224" y="1345592"/>
            <a:ext cx="5623775" cy="3225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598" y="4972214"/>
            <a:ext cx="4600575" cy="7429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2598" y="624546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o-RO" sz="1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Accesează  </a:t>
            </a:r>
            <a:r>
              <a:rPr lang="ro-RO" sz="1400" b="1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https://adfaber.org/eroii-internetului/</a:t>
            </a:r>
            <a:endParaRPr lang="ro-R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t="33841" r="23986"/>
          <a:stretch/>
        </p:blipFill>
        <p:spPr>
          <a:xfrm>
            <a:off x="9518598" y="4760630"/>
            <a:ext cx="1892084" cy="1541915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1488"/>
          <a:stretch/>
        </p:blipFill>
        <p:spPr bwMode="auto">
          <a:xfrm>
            <a:off x="194697" y="4384832"/>
            <a:ext cx="2321061" cy="1917713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>
          <a:blip r:embed="rId10"/>
          <a:stretch>
            <a:fillRect/>
          </a:stretch>
        </p:blipFill>
        <p:spPr>
          <a:xfrm>
            <a:off x="4344845" y="303935"/>
            <a:ext cx="2202287" cy="360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asetă text 1"/>
          <p:cNvSpPr txBox="1"/>
          <p:nvPr/>
        </p:nvSpPr>
        <p:spPr>
          <a:xfrm>
            <a:off x="7130252" y="297489"/>
            <a:ext cx="2119491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Aft>
                <a:spcPts val="0"/>
              </a:spcAft>
            </a:pPr>
            <a:r>
              <a:rPr lang="ro-RO" sz="2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o-RO" sz="2200" b="1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o-RO" sz="2200" b="1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sz="2200" b="1" dirty="0">
                <a:solidFill>
                  <a:srgbClr val="CC0099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o-RO" sz="2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ro-RO" sz="2200" b="1" dirty="0">
                <a:solidFill>
                  <a:srgbClr val="0033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o-RO" sz="2200" b="1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o-RO" sz="2200" b="1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sz="2200" b="1" dirty="0">
                <a:solidFill>
                  <a:srgbClr val="CC0099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o-RO" sz="2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2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 INTERNET</a:t>
            </a:r>
            <a:endParaRPr lang="ro-R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49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Ecran lat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Ink Free</vt:lpstr>
      <vt:lpstr>Times New Roman</vt:lpstr>
      <vt:lpstr>Temă Office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Lovisteanu Mariana</dc:creator>
  <cp:lastModifiedBy>Lovisteanu Mariana</cp:lastModifiedBy>
  <cp:revision>1</cp:revision>
  <dcterms:created xsi:type="dcterms:W3CDTF">2023-03-30T08:56:59Z</dcterms:created>
  <dcterms:modified xsi:type="dcterms:W3CDTF">2023-03-30T08:57:13Z</dcterms:modified>
</cp:coreProperties>
</file>